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67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279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067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105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79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6362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14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83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765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9029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99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8CDC4-7056-4FB8-A2BB-D37239B51AF9}" type="datetimeFigureOut">
              <a:rPr kumimoji="1" lang="ja-JP" altLang="en-US" smtClean="0"/>
              <a:t>2021/1/12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70FD7-C8FF-418D-98CC-C387AA56DC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845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47"/>
            <a:ext cx="9144000" cy="677830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483768" y="2420888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警備箇所</a:t>
            </a:r>
          </a:p>
        </p:txBody>
      </p:sp>
      <p:cxnSp>
        <p:nvCxnSpPr>
          <p:cNvPr id="9" name="直線コネクタ 8"/>
          <p:cNvCxnSpPr/>
          <p:nvPr/>
        </p:nvCxnSpPr>
        <p:spPr>
          <a:xfrm flipH="1">
            <a:off x="2771800" y="2820998"/>
            <a:ext cx="160234" cy="89603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フリーフォーム 2"/>
          <p:cNvSpPr/>
          <p:nvPr/>
        </p:nvSpPr>
        <p:spPr>
          <a:xfrm>
            <a:off x="2270125" y="3429000"/>
            <a:ext cx="765175" cy="1466850"/>
          </a:xfrm>
          <a:custGeom>
            <a:avLst/>
            <a:gdLst>
              <a:gd name="connsiteX0" fmla="*/ 9525 w 765175"/>
              <a:gd name="connsiteY0" fmla="*/ 0 h 1466850"/>
              <a:gd name="connsiteX1" fmla="*/ 765175 w 765175"/>
              <a:gd name="connsiteY1" fmla="*/ 12700 h 1466850"/>
              <a:gd name="connsiteX2" fmla="*/ 749300 w 765175"/>
              <a:gd name="connsiteY2" fmla="*/ 1466850 h 1466850"/>
              <a:gd name="connsiteX3" fmla="*/ 438150 w 765175"/>
              <a:gd name="connsiteY3" fmla="*/ 1457325 h 1466850"/>
              <a:gd name="connsiteX4" fmla="*/ 441325 w 765175"/>
              <a:gd name="connsiteY4" fmla="*/ 1263650 h 1466850"/>
              <a:gd name="connsiteX5" fmla="*/ 0 w 765175"/>
              <a:gd name="connsiteY5" fmla="*/ 1260475 h 1466850"/>
              <a:gd name="connsiteX6" fmla="*/ 9525 w 765175"/>
              <a:gd name="connsiteY6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5175" h="1466850">
                <a:moveTo>
                  <a:pt x="9525" y="0"/>
                </a:moveTo>
                <a:lnTo>
                  <a:pt x="765175" y="12700"/>
                </a:lnTo>
                <a:lnTo>
                  <a:pt x="749300" y="1466850"/>
                </a:lnTo>
                <a:lnTo>
                  <a:pt x="438150" y="1457325"/>
                </a:lnTo>
                <a:cubicBezTo>
                  <a:pt x="439208" y="1392767"/>
                  <a:pt x="440267" y="1328208"/>
                  <a:pt x="441325" y="1263650"/>
                </a:cubicBezTo>
                <a:lnTo>
                  <a:pt x="0" y="1260475"/>
                </a:lnTo>
                <a:lnTo>
                  <a:pt x="9525" y="0"/>
                </a:lnTo>
                <a:close/>
              </a:path>
            </a:pathLst>
          </a:cu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フリーフォーム 4"/>
          <p:cNvSpPr/>
          <p:nvPr/>
        </p:nvSpPr>
        <p:spPr>
          <a:xfrm>
            <a:off x="3663950" y="3365500"/>
            <a:ext cx="1368425" cy="377825"/>
          </a:xfrm>
          <a:custGeom>
            <a:avLst/>
            <a:gdLst>
              <a:gd name="connsiteX0" fmla="*/ 3175 w 1368425"/>
              <a:gd name="connsiteY0" fmla="*/ 0 h 377825"/>
              <a:gd name="connsiteX1" fmla="*/ 1368425 w 1368425"/>
              <a:gd name="connsiteY1" fmla="*/ 19050 h 377825"/>
              <a:gd name="connsiteX2" fmla="*/ 1358900 w 1368425"/>
              <a:gd name="connsiteY2" fmla="*/ 377825 h 377825"/>
              <a:gd name="connsiteX3" fmla="*/ 0 w 1368425"/>
              <a:gd name="connsiteY3" fmla="*/ 368300 h 377825"/>
              <a:gd name="connsiteX4" fmla="*/ 3175 w 1368425"/>
              <a:gd name="connsiteY4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425" h="377825">
                <a:moveTo>
                  <a:pt x="3175" y="0"/>
                </a:moveTo>
                <a:lnTo>
                  <a:pt x="1368425" y="19050"/>
                </a:lnTo>
                <a:lnTo>
                  <a:pt x="1358900" y="377825"/>
                </a:lnTo>
                <a:lnTo>
                  <a:pt x="0" y="368300"/>
                </a:lnTo>
                <a:cubicBezTo>
                  <a:pt x="1058" y="245533"/>
                  <a:pt x="2117" y="122767"/>
                  <a:pt x="3175" y="0"/>
                </a:cubicBezTo>
                <a:close/>
              </a:path>
            </a:pathLst>
          </a:cu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/>
          <p:cNvSpPr/>
          <p:nvPr/>
        </p:nvSpPr>
        <p:spPr>
          <a:xfrm>
            <a:off x="5168900" y="920750"/>
            <a:ext cx="1181100" cy="3117850"/>
          </a:xfrm>
          <a:custGeom>
            <a:avLst/>
            <a:gdLst>
              <a:gd name="connsiteX0" fmla="*/ 0 w 1181100"/>
              <a:gd name="connsiteY0" fmla="*/ 0 h 3117850"/>
              <a:gd name="connsiteX1" fmla="*/ 0 w 1181100"/>
              <a:gd name="connsiteY1" fmla="*/ 355600 h 3117850"/>
              <a:gd name="connsiteX2" fmla="*/ 819150 w 1181100"/>
              <a:gd name="connsiteY2" fmla="*/ 368300 h 3117850"/>
              <a:gd name="connsiteX3" fmla="*/ 781050 w 1181100"/>
              <a:gd name="connsiteY3" fmla="*/ 3117850 h 3117850"/>
              <a:gd name="connsiteX4" fmla="*/ 1143000 w 1181100"/>
              <a:gd name="connsiteY4" fmla="*/ 3117850 h 3117850"/>
              <a:gd name="connsiteX5" fmla="*/ 1181100 w 1181100"/>
              <a:gd name="connsiteY5" fmla="*/ 19050 h 3117850"/>
              <a:gd name="connsiteX6" fmla="*/ 0 w 1181100"/>
              <a:gd name="connsiteY6" fmla="*/ 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1100" h="3117850">
                <a:moveTo>
                  <a:pt x="0" y="0"/>
                </a:moveTo>
                <a:lnTo>
                  <a:pt x="0" y="355600"/>
                </a:lnTo>
                <a:lnTo>
                  <a:pt x="819150" y="368300"/>
                </a:lnTo>
                <a:lnTo>
                  <a:pt x="781050" y="3117850"/>
                </a:lnTo>
                <a:lnTo>
                  <a:pt x="1143000" y="3117850"/>
                </a:lnTo>
                <a:lnTo>
                  <a:pt x="118110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/>
          <p:nvPr/>
        </p:nvCxnSpPr>
        <p:spPr>
          <a:xfrm>
            <a:off x="3419872" y="2820998"/>
            <a:ext cx="1008112" cy="60800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 flipH="1">
            <a:off x="3700768" y="1988840"/>
            <a:ext cx="2383400" cy="63210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473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</Words>
  <Application>Microsoft Office PowerPoint</Application>
  <PresentationFormat>画面に合わせる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HG丸ｺﾞｼｯｸM-PRO</vt:lpstr>
      <vt:lpstr>ＭＳ Ｐゴシック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Narita Masahiko</dc:creator>
  <cp:lastModifiedBy>東海林　心</cp:lastModifiedBy>
  <cp:revision>4</cp:revision>
  <cp:lastPrinted>2016-11-28T00:19:46Z</cp:lastPrinted>
  <dcterms:created xsi:type="dcterms:W3CDTF">2016-11-27T23:28:09Z</dcterms:created>
  <dcterms:modified xsi:type="dcterms:W3CDTF">2021-01-12T01:38:18Z</dcterms:modified>
</cp:coreProperties>
</file>